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2.jpg" ContentType="image/jpeg"/>
  <Override PartName="/ppt/media/image23.jpg" ContentType="image/jpeg"/>
  <Override PartName="/ppt/media/image25.jpg" ContentType="image/jpeg"/>
  <Override PartName="/ppt/media/image2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8" r:id="rId2"/>
    <p:sldId id="256" r:id="rId3"/>
    <p:sldId id="261" r:id="rId4"/>
    <p:sldId id="262" r:id="rId5"/>
    <p:sldId id="263" r:id="rId6"/>
    <p:sldId id="264" r:id="rId7"/>
    <p:sldId id="257" r:id="rId8"/>
    <p:sldId id="259" r:id="rId9"/>
    <p:sldId id="258" r:id="rId10"/>
    <p:sldId id="260" r:id="rId11"/>
    <p:sldId id="270" r:id="rId12"/>
    <p:sldId id="271" r:id="rId13"/>
    <p:sldId id="27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4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14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58785" y="1759863"/>
            <a:ext cx="3176904" cy="4386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bg1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85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61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1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800" y="237940"/>
            <a:ext cx="11377930" cy="1252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72686" y="2310091"/>
            <a:ext cx="5477509" cy="3265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3/11/2025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2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2019300"/>
              <a:ext cx="1981200" cy="2819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4866" y="2019300"/>
              <a:ext cx="1885950" cy="281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736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A151E3-8A90-9006-D5F7-23A3922B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716" y="471725"/>
            <a:ext cx="9444568" cy="1180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26CB2FD-2E4B-7F9B-B856-699A52F27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103" y="1879703"/>
            <a:ext cx="8947237" cy="4473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/>
          <p:cNvSpPr txBox="1">
            <a:spLocks noGrp="1"/>
          </p:cNvSpPr>
          <p:nvPr>
            <p:ph type="title"/>
          </p:nvPr>
        </p:nvSpPr>
        <p:spPr>
          <a:xfrm>
            <a:off x="4697930" y="914400"/>
            <a:ext cx="2489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45" dirty="0" smtClean="0"/>
              <a:t>REFERENCE</a:t>
            </a:r>
            <a:endParaRPr sz="3200" spc="45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38" y="1792585"/>
            <a:ext cx="5669116" cy="38975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/>
          <p:cNvSpPr txBox="1">
            <a:spLocks noGrp="1"/>
          </p:cNvSpPr>
          <p:nvPr>
            <p:ph type="title"/>
          </p:nvPr>
        </p:nvSpPr>
        <p:spPr>
          <a:xfrm>
            <a:off x="4697930" y="914400"/>
            <a:ext cx="2489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45" dirty="0" smtClean="0"/>
              <a:t>REFERENCE</a:t>
            </a:r>
            <a:endParaRPr sz="3200" spc="45" dirty="0"/>
          </a:p>
        </p:txBody>
      </p:sp>
      <p:pic>
        <p:nvPicPr>
          <p:cNvPr id="16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05" y="2041807"/>
            <a:ext cx="2776962" cy="370261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22" y="2041807"/>
            <a:ext cx="4936821" cy="370261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6775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/>
          <p:cNvSpPr txBox="1">
            <a:spLocks noGrp="1"/>
          </p:cNvSpPr>
          <p:nvPr>
            <p:ph type="title"/>
          </p:nvPr>
        </p:nvSpPr>
        <p:spPr>
          <a:xfrm>
            <a:off x="4697930" y="914400"/>
            <a:ext cx="2489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45" dirty="0" smtClean="0"/>
              <a:t>REFERENCE</a:t>
            </a:r>
            <a:endParaRPr sz="3200" spc="45" dirty="0"/>
          </a:p>
        </p:txBody>
      </p:sp>
      <p:pic>
        <p:nvPicPr>
          <p:cNvPr id="16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4" t="752" b="-1"/>
          <a:stretch/>
        </p:blipFill>
        <p:spPr>
          <a:xfrm>
            <a:off x="353086" y="1903131"/>
            <a:ext cx="4909152" cy="35880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194" y="1928388"/>
            <a:ext cx="5924243" cy="35627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8531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 txBox="1">
            <a:spLocks/>
          </p:cNvSpPr>
          <p:nvPr/>
        </p:nvSpPr>
        <p:spPr>
          <a:xfrm>
            <a:off x="3048000" y="5765086"/>
            <a:ext cx="64008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7200" b="1" dirty="0">
                <a:solidFill>
                  <a:schemeClr val="accent2">
                    <a:lumMod val="75000"/>
                  </a:schemeClr>
                </a:solidFill>
              </a:rPr>
              <a:t>LET’S DISCUSS…</a:t>
            </a:r>
            <a:endParaRPr lang="en-IN"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6871" y="73862"/>
            <a:ext cx="4114800" cy="2838450"/>
          </a:xfrm>
          <a:prstGeom prst="rect">
            <a:avLst/>
          </a:prstGeom>
        </p:spPr>
      </p:pic>
      <p:sp>
        <p:nvSpPr>
          <p:cNvPr id="19" name="object 10"/>
          <p:cNvSpPr txBox="1"/>
          <p:nvPr/>
        </p:nvSpPr>
        <p:spPr>
          <a:xfrm>
            <a:off x="991673" y="2828925"/>
            <a:ext cx="10522038" cy="28120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9290" marR="661670" algn="ctr" rtl="0">
              <a:lnSpc>
                <a:spcPct val="114999"/>
              </a:lnSpc>
              <a:spcBef>
                <a:spcPts val="100"/>
              </a:spcBef>
            </a:pPr>
            <a:r>
              <a:rPr lang="en-US" sz="4800" b="1" kern="1200" dirty="0">
                <a:solidFill>
                  <a:srgbClr val="002060"/>
                </a:solidFill>
                <a:latin typeface="Calibri"/>
                <a:cs typeface="Calibri"/>
              </a:rPr>
              <a:t>Dhiraj Chabbria</a:t>
            </a:r>
          </a:p>
          <a:p>
            <a:pPr marL="669290" marR="661670" algn="ctr" rtl="0">
              <a:lnSpc>
                <a:spcPct val="114999"/>
              </a:lnSpc>
              <a:spcBef>
                <a:spcPts val="100"/>
              </a:spcBef>
            </a:pPr>
            <a:r>
              <a:rPr lang="en-US" sz="3600" b="1" kern="1200" dirty="0">
                <a:solidFill>
                  <a:srgbClr val="002060"/>
                </a:solidFill>
                <a:latin typeface="Calibri"/>
                <a:cs typeface="Calibri"/>
              </a:rPr>
              <a:t>Director-Marketing</a:t>
            </a:r>
          </a:p>
          <a:p>
            <a:pPr marL="669290" marR="661670" algn="ctr" rtl="0">
              <a:lnSpc>
                <a:spcPct val="114999"/>
              </a:lnSpc>
              <a:spcBef>
                <a:spcPts val="100"/>
              </a:spcBef>
            </a:pPr>
            <a:r>
              <a:rPr sz="3600" b="1" kern="1200" dirty="0">
                <a:solidFill>
                  <a:srgbClr val="002060"/>
                </a:solidFill>
                <a:latin typeface="Calibri"/>
                <a:cs typeface="Calibri"/>
              </a:rPr>
              <a:t>M:</a:t>
            </a:r>
            <a:r>
              <a:rPr sz="3600" b="1" kern="1200" spc="-4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3600" b="1" kern="1200" dirty="0">
                <a:solidFill>
                  <a:srgbClr val="002060"/>
                </a:solidFill>
                <a:latin typeface="Calibri"/>
                <a:cs typeface="Calibri"/>
              </a:rPr>
              <a:t>+91</a:t>
            </a:r>
            <a:r>
              <a:rPr sz="3600" b="1" kern="1200" spc="-4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3600" b="1" kern="1200" spc="-10" dirty="0">
                <a:solidFill>
                  <a:srgbClr val="002060"/>
                </a:solidFill>
                <a:latin typeface="Calibri"/>
                <a:cs typeface="Calibri"/>
              </a:rPr>
              <a:t>98</a:t>
            </a:r>
            <a:r>
              <a:rPr lang="en-US" sz="3600" b="1" kern="1200" spc="-10" dirty="0">
                <a:solidFill>
                  <a:srgbClr val="002060"/>
                </a:solidFill>
                <a:latin typeface="Calibri"/>
                <a:cs typeface="Calibri"/>
              </a:rPr>
              <a:t>700 </a:t>
            </a:r>
            <a:r>
              <a:rPr lang="en-US" sz="3600" b="1" kern="1200" spc="-10" dirty="0" smtClean="0">
                <a:solidFill>
                  <a:srgbClr val="002060"/>
                </a:solidFill>
                <a:latin typeface="Calibri"/>
                <a:cs typeface="Calibri"/>
              </a:rPr>
              <a:t>79884</a:t>
            </a:r>
            <a:r>
              <a:rPr lang="en-US" sz="360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endParaRPr lang="en-US" sz="3600" dirty="0" smtClean="0">
              <a:solidFill>
                <a:srgbClr val="002060"/>
              </a:solidFill>
              <a:latin typeface="Calibri"/>
              <a:cs typeface="Calibri"/>
            </a:endParaRPr>
          </a:p>
          <a:p>
            <a:pPr marL="669290" marR="661670" algn="ctr" rtl="0">
              <a:lnSpc>
                <a:spcPct val="114999"/>
              </a:lnSpc>
              <a:spcBef>
                <a:spcPts val="100"/>
              </a:spcBef>
            </a:pPr>
            <a:r>
              <a:rPr sz="3600" b="1" kern="1200" dirty="0" smtClean="0">
                <a:solidFill>
                  <a:srgbClr val="002060"/>
                </a:solidFill>
                <a:latin typeface="Calibri"/>
                <a:cs typeface="Calibri"/>
              </a:rPr>
              <a:t>E</a:t>
            </a:r>
            <a:r>
              <a:rPr lang="en-US" sz="3600" b="1" kern="1200" dirty="0" smtClean="0">
                <a:solidFill>
                  <a:srgbClr val="002060"/>
                </a:solidFill>
                <a:latin typeface="Calibri"/>
                <a:cs typeface="Calibri"/>
              </a:rPr>
              <a:t>mail Id. </a:t>
            </a:r>
            <a:r>
              <a:rPr sz="3600" b="1" kern="1200" dirty="0" smtClean="0">
                <a:solidFill>
                  <a:srgbClr val="002060"/>
                </a:solidFill>
                <a:latin typeface="Calibri"/>
                <a:cs typeface="Calibri"/>
              </a:rPr>
              <a:t>:</a:t>
            </a:r>
            <a:r>
              <a:rPr lang="en-US" sz="3600" b="1" kern="1200" dirty="0" smtClean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lang="en-US" sz="3600" b="1" kern="1200" spc="-75" dirty="0" smtClean="0">
                <a:solidFill>
                  <a:srgbClr val="002060"/>
                </a:solidFill>
                <a:latin typeface="Calibri"/>
                <a:cs typeface="Calibri"/>
              </a:rPr>
              <a:t>dc@sabmarcom.com</a:t>
            </a:r>
            <a:r>
              <a:rPr lang="en-US" sz="3600" b="1" kern="1200" spc="-10" dirty="0" smtClean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endParaRPr sz="3600" kern="1200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pic>
        <p:nvPicPr>
          <p:cNvPr id="20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2286000"/>
            <a:ext cx="2000250" cy="2743200"/>
          </a:xfrm>
          <a:prstGeom prst="rect">
            <a:avLst/>
          </a:prstGeom>
        </p:spPr>
      </p:pic>
      <p:pic>
        <p:nvPicPr>
          <p:cNvPr id="21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26044" y="2389032"/>
            <a:ext cx="196881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9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7F0A968-AE7C-6DB7-3411-D70F3C134850}"/>
              </a:ext>
            </a:extLst>
          </p:cNvPr>
          <p:cNvSpPr txBox="1"/>
          <p:nvPr/>
        </p:nvSpPr>
        <p:spPr>
          <a:xfrm>
            <a:off x="2384505" y="2959749"/>
            <a:ext cx="753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b="1" dirty="0">
                <a:solidFill>
                  <a:srgbClr val="FFFF00"/>
                </a:solidFill>
              </a:rPr>
              <a:t>GUJARAT </a:t>
            </a:r>
            <a:r>
              <a:rPr lang="en-GB" sz="4800" b="1" dirty="0" smtClean="0">
                <a:solidFill>
                  <a:srgbClr val="FFFF00"/>
                </a:solidFill>
              </a:rPr>
              <a:t>POLICE </a:t>
            </a:r>
            <a:r>
              <a:rPr lang="en-GB" sz="4800" b="1" dirty="0" smtClean="0">
                <a:solidFill>
                  <a:srgbClr val="FFFF00"/>
                </a:solidFill>
              </a:rPr>
              <a:t>BARRICADE</a:t>
            </a:r>
            <a:endParaRPr lang="en-IN" sz="4800" b="1" dirty="0">
              <a:solidFill>
                <a:srgbClr val="FFFF00"/>
              </a:solidFill>
            </a:endParaRPr>
          </a:p>
        </p:txBody>
      </p:sp>
      <p:pic>
        <p:nvPicPr>
          <p:cNvPr id="3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0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A151E3-8A90-9006-D5F7-23A3922BC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716" y="471725"/>
            <a:ext cx="9444568" cy="1180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26CB2FD-2E4B-7F9B-B856-699A52F27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119" y="1888755"/>
            <a:ext cx="8548885" cy="4274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5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A151E3-8A90-9006-D5F7-23A3922BC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716" y="471725"/>
            <a:ext cx="9444568" cy="1180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26CB2FD-2E4B-7F9B-B856-699A52F27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4494" y="1931708"/>
            <a:ext cx="8304441" cy="4152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2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A151E3-8A90-9006-D5F7-23A3922BC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716" y="471725"/>
            <a:ext cx="9444568" cy="1180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26CB2FD-2E4B-7F9B-B856-699A52F27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0829" y="1820854"/>
            <a:ext cx="8177693" cy="40888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4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A151E3-8A90-9006-D5F7-23A3922BC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716" y="471725"/>
            <a:ext cx="9444568" cy="1180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26CB2FD-2E4B-7F9B-B856-699A52F27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0174" y="1848015"/>
            <a:ext cx="8702794" cy="4351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8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text on a white background&#10;&#10;Description automatically generated">
            <a:extLst>
              <a:ext uri="{FF2B5EF4-FFF2-40B4-BE49-F238E27FC236}">
                <a16:creationId xmlns="" xmlns:a16="http://schemas.microsoft.com/office/drawing/2014/main" id="{91A151E3-8A90-9006-D5F7-23A3922BC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13" y="471725"/>
            <a:ext cx="9444574" cy="1180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blue rectangular sign with white text&#10;&#10;Description automatically generated">
            <a:extLst>
              <a:ext uri="{FF2B5EF4-FFF2-40B4-BE49-F238E27FC236}">
                <a16:creationId xmlns="" xmlns:a16="http://schemas.microsoft.com/office/drawing/2014/main" id="{326CB2FD-2E4B-7F9B-B856-699A52F27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64" y="1825382"/>
            <a:ext cx="8748061" cy="4374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5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A151E3-8A90-9006-D5F7-23A3922BC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713" y="471725"/>
            <a:ext cx="9444574" cy="1180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26CB2FD-2E4B-7F9B-B856-699A52F27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049" y="1838962"/>
            <a:ext cx="8757115" cy="4378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40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A151E3-8A90-9006-D5F7-23A3922B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716" y="471725"/>
            <a:ext cx="9444568" cy="1180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26CB2FD-2E4B-7F9B-B856-699A52F27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5852" y="1861595"/>
            <a:ext cx="8657527" cy="4328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06543" y="6083929"/>
            <a:ext cx="585456" cy="7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578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25</Words>
  <Application>Microsoft Office PowerPoint</Application>
  <PresentationFormat>Widescreen</PresentationFormat>
  <Paragraphs>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Segoe UI Symbol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REFERENCE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DC 9870079884</dc:creator>
  <cp:keywords>DC 9870079884</cp:keywords>
  <cp:lastModifiedBy>admin</cp:lastModifiedBy>
  <cp:revision>6</cp:revision>
  <dcterms:created xsi:type="dcterms:W3CDTF">2023-10-03T11:31:44Z</dcterms:created>
  <dcterms:modified xsi:type="dcterms:W3CDTF">2025-03-11T12:17:07Z</dcterms:modified>
</cp:coreProperties>
</file>